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48" autoAdjust="0"/>
  </p:normalViewPr>
  <p:slideViewPr>
    <p:cSldViewPr>
      <p:cViewPr varScale="1">
        <p:scale>
          <a:sx n="64" d="100"/>
          <a:sy n="64" d="100"/>
        </p:scale>
        <p:origin x="-1336" y="-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8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94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6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4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8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7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0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04152-F536-44A6-801F-8FAA2F656A0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14EB-81D2-49A5-95EC-29B4AFB80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4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330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227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769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15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7227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50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78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23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38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959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64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60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4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582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93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034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72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51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872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152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04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53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835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466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30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27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81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42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39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62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698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4" ma:contentTypeDescription="Create a new document." ma:contentTypeScope="" ma:versionID="a1cdd523133b28a59edc56bd748bf817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e8fffae3e475de9ba7e9d19c6320ad4c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C6718B-8FC6-43DE-8CE2-95F8DEA36BE7}"/>
</file>

<file path=customXml/itemProps2.xml><?xml version="1.0" encoding="utf-8"?>
<ds:datastoreItem xmlns:ds="http://schemas.openxmlformats.org/officeDocument/2006/customXml" ds:itemID="{DA1A861E-885B-4DCD-BB87-F92490457591}"/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17</cp:revision>
  <dcterms:created xsi:type="dcterms:W3CDTF">2023-02-23T15:31:32Z</dcterms:created>
  <dcterms:modified xsi:type="dcterms:W3CDTF">2023-03-09T02:56:49Z</dcterms:modified>
</cp:coreProperties>
</file>